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9/26/2020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9/26/2020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9/26/2020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9/26/2020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9/26/2020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9/26/2020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9/26/2020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9/26/2020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9/26/2020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7.png" /></Relationships>
</file>

<file path=ppt/slides/_rels/slide2.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7E0E-6CD1-CA48-BBBF-0596AFED48A1}"/>
              </a:ext>
            </a:extLst>
          </p:cNvPr>
          <p:cNvSpPr>
            <a:spLocks noGrp="1"/>
          </p:cNvSpPr>
          <p:nvPr>
            <p:ph type="ctrTitle"/>
          </p:nvPr>
        </p:nvSpPr>
        <p:spPr/>
        <p:txBody>
          <a:bodyPr/>
          <a:lstStyle/>
          <a:p>
            <a:r>
              <a:rPr lang="en-US"/>
              <a:t>Cara membuat RGB slider dengan HTML CSS dan JS</a:t>
            </a:r>
          </a:p>
        </p:txBody>
      </p:sp>
      <p:sp>
        <p:nvSpPr>
          <p:cNvPr id="3" name="Subtitle 2">
            <a:extLst>
              <a:ext uri="{FF2B5EF4-FFF2-40B4-BE49-F238E27FC236}">
                <a16:creationId xmlns:a16="http://schemas.microsoft.com/office/drawing/2014/main" id="{5BBC2D2B-31DC-6745-A8A7-992F6B05B685}"/>
              </a:ext>
            </a:extLst>
          </p:cNvPr>
          <p:cNvSpPr>
            <a:spLocks noGrp="1"/>
          </p:cNvSpPr>
          <p:nvPr>
            <p:ph type="subTitle" idx="1"/>
          </p:nvPr>
        </p:nvSpPr>
        <p:spPr/>
        <p:txBody>
          <a:bodyPr/>
          <a:lstStyle/>
          <a:p>
            <a:r>
              <a:rPr lang="en-US"/>
              <a:t>Satria Ade Nugraha</a:t>
            </a:r>
          </a:p>
        </p:txBody>
      </p:sp>
    </p:spTree>
    <p:extLst>
      <p:ext uri="{BB962C8B-B14F-4D97-AF65-F5344CB8AC3E}">
        <p14:creationId xmlns:p14="http://schemas.microsoft.com/office/powerpoint/2010/main" val="34403259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B62DE-5C72-4C42-A3D2-973E890D3563}"/>
              </a:ext>
            </a:extLst>
          </p:cNvPr>
          <p:cNvSpPr>
            <a:spLocks noGrp="1"/>
          </p:cNvSpPr>
          <p:nvPr>
            <p:ph type="title"/>
          </p:nvPr>
        </p:nvSpPr>
        <p:spPr/>
        <p:txBody>
          <a:bodyPr/>
          <a:lstStyle/>
          <a:p>
            <a:r>
              <a:rPr lang="en-US"/>
              <a:t>Selanjutnya kita masuk pada bagian JavaScript, agar rgb slider dapat berfungsi</a:t>
            </a:r>
          </a:p>
        </p:txBody>
      </p:sp>
      <p:sp>
        <p:nvSpPr>
          <p:cNvPr id="3" name="Content Placeholder 2">
            <a:extLst>
              <a:ext uri="{FF2B5EF4-FFF2-40B4-BE49-F238E27FC236}">
                <a16:creationId xmlns:a16="http://schemas.microsoft.com/office/drawing/2014/main" id="{13AFA199-0299-FB41-9FA2-FDC37F0AB7F3}"/>
              </a:ext>
            </a:extLst>
          </p:cNvPr>
          <p:cNvSpPr>
            <a:spLocks noGrp="1"/>
          </p:cNvSpPr>
          <p:nvPr>
            <p:ph idx="1"/>
          </p:nvPr>
        </p:nvSpPr>
        <p:spPr>
          <a:xfrm>
            <a:off x="810058" y="2001084"/>
            <a:ext cx="9613861" cy="3599316"/>
          </a:xfrm>
        </p:spPr>
        <p:txBody>
          <a:bodyPr>
            <a:noAutofit/>
          </a:bodyPr>
          <a:lstStyle/>
          <a:p>
            <a:pPr marL="0" indent="0">
              <a:buNone/>
            </a:pPr>
            <a:r>
              <a:rPr lang="en-US" sz="1600"/>
              <a:t>Yaitu menambahkan tag script pada body dibawah div : </a:t>
            </a:r>
          </a:p>
          <a:p>
            <a:pPr marL="0" indent="0">
              <a:buNone/>
            </a:pPr>
            <a:r>
              <a:rPr lang="en-US" sz="1600"/>
              <a:t>&lt;script type=“text/javascript”&gt;
	var input = document.querySelectorAll(“input”);
	for(var I = 0; I &lt; input.length; i++){
	input[i].addEventListener(“input”, function(){
		var red = document.getElementById(“red”).value,
		green = document.getElementById(“green”).value,
		blue = document.getElementById(“blue”).value;
		var display = document.getElementById(“display”);
		display.style.background = “rgb(“ + red + “, “ + green + “, “ + blue + “)”;
	});
	}</a:t>
            </a:r>
          </a:p>
        </p:txBody>
      </p:sp>
    </p:spTree>
    <p:extLst>
      <p:ext uri="{BB962C8B-B14F-4D97-AF65-F5344CB8AC3E}">
        <p14:creationId xmlns:p14="http://schemas.microsoft.com/office/powerpoint/2010/main" val="1662368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2BFB-336E-DD44-AD7A-6FA31FEBE2D3}"/>
              </a:ext>
            </a:extLst>
          </p:cNvPr>
          <p:cNvSpPr>
            <a:spLocks noGrp="1"/>
          </p:cNvSpPr>
          <p:nvPr>
            <p:ph type="title"/>
          </p:nvPr>
        </p:nvSpPr>
        <p:spPr/>
        <p:txBody>
          <a:bodyPr/>
          <a:lstStyle/>
          <a:p>
            <a:r>
              <a:rPr lang="en-US"/>
              <a:t>Dan lihat hasilnya rgb dapat berfungsi dengan baik</a:t>
            </a:r>
          </a:p>
        </p:txBody>
      </p:sp>
      <p:sp>
        <p:nvSpPr>
          <p:cNvPr id="3" name="Content Placeholder 2">
            <a:extLst>
              <a:ext uri="{FF2B5EF4-FFF2-40B4-BE49-F238E27FC236}">
                <a16:creationId xmlns:a16="http://schemas.microsoft.com/office/drawing/2014/main" id="{58692F25-3C38-D341-AF67-A31203FD1209}"/>
              </a:ext>
            </a:extLst>
          </p:cNvPr>
          <p:cNvSpPr>
            <a:spLocks noGrp="1"/>
          </p:cNvSpPr>
          <p:nvPr>
            <p:ph idx="1"/>
          </p:nvPr>
        </p:nvSpPr>
        <p:spPr/>
        <p:txBody>
          <a:bodyPr/>
          <a:lstStyle/>
          <a:p>
            <a:pPr marL="0" indent="0" algn="ctr">
              <a:buNone/>
            </a:pPr>
            <a:endParaRPr lang="en-US"/>
          </a:p>
          <a:p>
            <a:pPr marL="0" indent="0" algn="ctr">
              <a:buNone/>
            </a:pPr>
            <a:endParaRPr lang="en-US"/>
          </a:p>
          <a:p>
            <a:pPr marL="0" indent="0" algn="ctr">
              <a:buNone/>
            </a:pPr>
            <a:endParaRPr lang="en-US"/>
          </a:p>
          <a:p>
            <a:pPr marL="0" indent="0" algn="ctr">
              <a:buNone/>
            </a:pPr>
            <a:endParaRPr lang="en-US"/>
          </a:p>
        </p:txBody>
      </p:sp>
      <p:pic>
        <p:nvPicPr>
          <p:cNvPr id="5" name="VID20200926175348.mp4">
            <a:hlinkClick r:id="" action="ppaction://media"/>
            <a:extLst>
              <a:ext uri="{FF2B5EF4-FFF2-40B4-BE49-F238E27FC236}">
                <a16:creationId xmlns:a16="http://schemas.microsoft.com/office/drawing/2014/main" id="{5D4AE908-7C31-6F4D-BF50-8FCC2D0B58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7689" y="1988651"/>
            <a:ext cx="8656622" cy="4869349"/>
          </a:xfrm>
          <a:prstGeom prst="rect">
            <a:avLst/>
          </a:prstGeom>
        </p:spPr>
      </p:pic>
    </p:spTree>
    <p:extLst>
      <p:ext uri="{BB962C8B-B14F-4D97-AF65-F5344CB8AC3E}">
        <p14:creationId xmlns:p14="http://schemas.microsoft.com/office/powerpoint/2010/main" val="6381679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E1530-0A6F-4A4F-B03C-9957F2888D6C}"/>
              </a:ext>
            </a:extLst>
          </p:cNvPr>
          <p:cNvSpPr>
            <a:spLocks noGrp="1"/>
          </p:cNvSpPr>
          <p:nvPr>
            <p:ph type="title"/>
          </p:nvPr>
        </p:nvSpPr>
        <p:spPr/>
        <p:txBody>
          <a:bodyPr/>
          <a:lstStyle/>
          <a:p>
            <a:r>
              <a:rPr lang="en-US"/>
              <a:t>Tahap Pertama </a:t>
            </a:r>
          </a:p>
        </p:txBody>
      </p:sp>
      <p:sp>
        <p:nvSpPr>
          <p:cNvPr id="3" name="Content Placeholder 2">
            <a:extLst>
              <a:ext uri="{FF2B5EF4-FFF2-40B4-BE49-F238E27FC236}">
                <a16:creationId xmlns:a16="http://schemas.microsoft.com/office/drawing/2014/main" id="{AECF6D6E-C820-9B48-B682-A73381B083ED}"/>
              </a:ext>
            </a:extLst>
          </p:cNvPr>
          <p:cNvSpPr>
            <a:spLocks noGrp="1"/>
          </p:cNvSpPr>
          <p:nvPr>
            <p:ph idx="1"/>
          </p:nvPr>
        </p:nvSpPr>
        <p:spPr/>
        <p:txBody>
          <a:bodyPr/>
          <a:lstStyle/>
          <a:p>
            <a:pPr marL="0" indent="0">
              <a:buNone/>
            </a:pPr>
            <a:r>
              <a:rPr lang="en-US"/>
              <a:t>Kita akan membuat tampilan slidernya sebagai berikut :</a:t>
            </a:r>
          </a:p>
          <a:p>
            <a:pPr marL="0" indent="0">
              <a:buNone/>
            </a:pPr>
            <a:endParaRPr lang="en-US"/>
          </a:p>
        </p:txBody>
      </p:sp>
      <p:pic>
        <p:nvPicPr>
          <p:cNvPr id="8" name="Picture 8">
            <a:extLst>
              <a:ext uri="{FF2B5EF4-FFF2-40B4-BE49-F238E27FC236}">
                <a16:creationId xmlns:a16="http://schemas.microsoft.com/office/drawing/2014/main" id="{052A332B-37E6-BA4D-855C-63CA7AC937C8}"/>
              </a:ext>
            </a:extLst>
          </p:cNvPr>
          <p:cNvPicPr>
            <a:picLocks noChangeAspect="1"/>
          </p:cNvPicPr>
          <p:nvPr/>
        </p:nvPicPr>
        <p:blipFill rotWithShape="1">
          <a:blip r:embed="rId2"/>
          <a:srcRect r="13342"/>
          <a:stretch/>
        </p:blipFill>
        <p:spPr>
          <a:xfrm rot="16200000">
            <a:off x="2810942" y="1665101"/>
            <a:ext cx="4030052" cy="6199104"/>
          </a:xfrm>
          <a:prstGeom prst="rect">
            <a:avLst/>
          </a:prstGeom>
        </p:spPr>
      </p:pic>
    </p:spTree>
    <p:extLst>
      <p:ext uri="{BB962C8B-B14F-4D97-AF65-F5344CB8AC3E}">
        <p14:creationId xmlns:p14="http://schemas.microsoft.com/office/powerpoint/2010/main" val="34357250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AD06-AD4B-A044-B9B0-4DE514C7BC22}"/>
              </a:ext>
            </a:extLst>
          </p:cNvPr>
          <p:cNvSpPr>
            <a:spLocks noGrp="1"/>
          </p:cNvSpPr>
          <p:nvPr>
            <p:ph type="title"/>
          </p:nvPr>
        </p:nvSpPr>
        <p:spPr/>
        <p:txBody>
          <a:bodyPr/>
          <a:lstStyle/>
          <a:p>
            <a:r>
              <a:rPr lang="en-US"/>
              <a:t>Bagaimana caranya?</a:t>
            </a:r>
          </a:p>
        </p:txBody>
      </p:sp>
      <p:sp>
        <p:nvSpPr>
          <p:cNvPr id="3" name="Content Placeholder 2">
            <a:extLst>
              <a:ext uri="{FF2B5EF4-FFF2-40B4-BE49-F238E27FC236}">
                <a16:creationId xmlns:a16="http://schemas.microsoft.com/office/drawing/2014/main" id="{7D737DE3-65ED-3B4F-97A6-4578250823C5}"/>
              </a:ext>
            </a:extLst>
          </p:cNvPr>
          <p:cNvSpPr>
            <a:spLocks noGrp="1"/>
          </p:cNvSpPr>
          <p:nvPr>
            <p:ph idx="1"/>
          </p:nvPr>
        </p:nvSpPr>
        <p:spPr/>
        <p:txBody>
          <a:bodyPr>
            <a:normAutofit lnSpcReduction="10000"/>
          </a:bodyPr>
          <a:lstStyle/>
          <a:p>
            <a:pPr marL="0" indent="0">
              <a:buNone/>
            </a:pPr>
            <a:r>
              <a:rPr lang="en-US"/>
              <a:t>Yaitu dengan menggunakan tag div class dan id pada html.</a:t>
            </a:r>
          </a:p>
          <a:p>
            <a:pPr marL="0" indent="0">
              <a:buNone/>
            </a:pPr>
            <a:r>
              <a:rPr lang="en-US"/>
              <a:t>Class dan id bisa di bilang sebagai penanda pada html, maksud penanda di sini adalah element-element html dapat di beri tanda dengan class atau id untuk apa di beri tanda ?</a:t>
            </a:r>
          </a:p>
          <a:p>
            <a:pPr marL="0" indent="0">
              <a:buNone/>
            </a:pPr>
            <a:r>
              <a:rPr lang="en-US"/>
              <a:t>Agar dapat di manipulasi menggunakan css atau javascript bayangan sederhananya jika anda memiliki lima buah kotak, semua kotak yang anda milikı berwarna biru, kemudian anda ingin mengubah warna kotak yang ketiga, nah di sinilah letak kegunaan class dan id, untuk memberikan tanda atau nama pada kotak anda agar bisa di ubah dan kotak yang lain tidak akan berubah.</a:t>
            </a:r>
          </a:p>
        </p:txBody>
      </p:sp>
    </p:spTree>
    <p:extLst>
      <p:ext uri="{BB962C8B-B14F-4D97-AF65-F5344CB8AC3E}">
        <p14:creationId xmlns:p14="http://schemas.microsoft.com/office/powerpoint/2010/main" val="26137633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A0A8-1103-4F43-924A-82D40A899104}"/>
              </a:ext>
            </a:extLst>
          </p:cNvPr>
          <p:cNvSpPr>
            <a:spLocks noGrp="1"/>
          </p:cNvSpPr>
          <p:nvPr>
            <p:ph type="title"/>
          </p:nvPr>
        </p:nvSpPr>
        <p:spPr/>
        <p:txBody>
          <a:bodyPr/>
          <a:lstStyle/>
          <a:p>
            <a:r>
              <a:rPr lang="en-US"/>
              <a:t>Berikut coding untuk membuat tampilan slidernya</a:t>
            </a:r>
          </a:p>
        </p:txBody>
      </p:sp>
      <p:sp>
        <p:nvSpPr>
          <p:cNvPr id="3" name="Content Placeholder 2">
            <a:extLst>
              <a:ext uri="{FF2B5EF4-FFF2-40B4-BE49-F238E27FC236}">
                <a16:creationId xmlns:a16="http://schemas.microsoft.com/office/drawing/2014/main" id="{6FF463CA-51BB-144A-BC9C-EC00834DF755}"/>
              </a:ext>
            </a:extLst>
          </p:cNvPr>
          <p:cNvSpPr>
            <a:spLocks noGrp="1"/>
          </p:cNvSpPr>
          <p:nvPr>
            <p:ph idx="1"/>
          </p:nvPr>
        </p:nvSpPr>
        <p:spPr/>
        <p:txBody>
          <a:bodyPr>
            <a:normAutofit fontScale="92500" lnSpcReduction="10000"/>
          </a:bodyPr>
          <a:lstStyle/>
          <a:p>
            <a:pPr marL="0" indent="0">
              <a:buNone/>
            </a:pPr>
            <a:r>
              <a:rPr lang="en-US"/>
              <a:t>&lt;body&gt;
	&lt;div class=“picker”&gt;
		Red &lt;input type=“range” min=“0” max=“255” step=“1” id=“red”&gt;
		Green &lt;input type=“range” min=“0” max=“255” step=“1” id=“green”&gt;
		Blue &lt;input type=“range” min=“0” max=“255” step=“1” id=“blue”&gt;
	&lt;/div&gt;
&lt;/body&gt;</a:t>
            </a:r>
          </a:p>
        </p:txBody>
      </p:sp>
    </p:spTree>
    <p:extLst>
      <p:ext uri="{BB962C8B-B14F-4D97-AF65-F5344CB8AC3E}">
        <p14:creationId xmlns:p14="http://schemas.microsoft.com/office/powerpoint/2010/main" val="30651375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75A35-7B57-414E-8877-857AB8B14BC1}"/>
              </a:ext>
            </a:extLst>
          </p:cNvPr>
          <p:cNvSpPr>
            <a:spLocks noGrp="1"/>
          </p:cNvSpPr>
          <p:nvPr>
            <p:ph type="title"/>
          </p:nvPr>
        </p:nvSpPr>
        <p:spPr/>
        <p:txBody>
          <a:bodyPr/>
          <a:lstStyle/>
          <a:p>
            <a:r>
              <a:rPr lang="en-US"/>
              <a:t>Berikut coding CSS agar tampilannya menjadi ketengah</a:t>
            </a:r>
          </a:p>
        </p:txBody>
      </p:sp>
      <p:sp>
        <p:nvSpPr>
          <p:cNvPr id="3" name="Content Placeholder 2">
            <a:extLst>
              <a:ext uri="{FF2B5EF4-FFF2-40B4-BE49-F238E27FC236}">
                <a16:creationId xmlns:a16="http://schemas.microsoft.com/office/drawing/2014/main" id="{2CDEBCF7-AAE3-E646-BE6E-C2AA9B7FF61B}"/>
              </a:ext>
            </a:extLst>
          </p:cNvPr>
          <p:cNvSpPr>
            <a:spLocks noGrp="1"/>
          </p:cNvSpPr>
          <p:nvPr>
            <p:ph idx="1"/>
          </p:nvPr>
        </p:nvSpPr>
        <p:spPr/>
        <p:txBody>
          <a:bodyPr>
            <a:normAutofit fontScale="92500" lnSpcReduction="20000"/>
          </a:bodyPr>
          <a:lstStyle/>
          <a:p>
            <a:pPr marL="0" indent="0">
              <a:buNone/>
            </a:pPr>
            <a:r>
              <a:rPr lang="en-US"/>
              <a:t>.picker{
			position: absolute;
			top: 0px;
			bottom: 0px;
			left: 0px;
			right: 0px;
			margin: auto;
			width: 720px;
			height: 180px;
		}</a:t>
            </a:r>
          </a:p>
        </p:txBody>
      </p:sp>
    </p:spTree>
    <p:extLst>
      <p:ext uri="{BB962C8B-B14F-4D97-AF65-F5344CB8AC3E}">
        <p14:creationId xmlns:p14="http://schemas.microsoft.com/office/powerpoint/2010/main" val="18522089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D810D-0ECE-FF43-B441-2FF0F141D465}"/>
              </a:ext>
            </a:extLst>
          </p:cNvPr>
          <p:cNvSpPr>
            <a:spLocks noGrp="1"/>
          </p:cNvSpPr>
          <p:nvPr>
            <p:ph type="title"/>
          </p:nvPr>
        </p:nvSpPr>
        <p:spPr/>
        <p:txBody>
          <a:bodyPr/>
          <a:lstStyle/>
          <a:p>
            <a:r>
              <a:rPr lang="en-US"/>
              <a:t>Selanjutnya, kita akan menambahkan div id untuk displaynya</a:t>
            </a:r>
          </a:p>
        </p:txBody>
      </p:sp>
      <p:sp>
        <p:nvSpPr>
          <p:cNvPr id="3" name="Content Placeholder 2">
            <a:extLst>
              <a:ext uri="{FF2B5EF4-FFF2-40B4-BE49-F238E27FC236}">
                <a16:creationId xmlns:a16="http://schemas.microsoft.com/office/drawing/2014/main" id="{B430DE82-7938-754D-8525-77D47ACA6F91}"/>
              </a:ext>
            </a:extLst>
          </p:cNvPr>
          <p:cNvSpPr>
            <a:spLocks noGrp="1"/>
          </p:cNvSpPr>
          <p:nvPr>
            <p:ph idx="1"/>
          </p:nvPr>
        </p:nvSpPr>
        <p:spPr/>
        <p:txBody>
          <a:bodyPr/>
          <a:lstStyle/>
          <a:p>
            <a:pPr marL="0" indent="0">
              <a:buNone/>
            </a:pPr>
            <a:r>
              <a:rPr lang="en-US"/>
              <a:t>Berikut contoh display yang berada di bawah slider</a:t>
            </a:r>
          </a:p>
        </p:txBody>
      </p:sp>
      <p:pic>
        <p:nvPicPr>
          <p:cNvPr id="5" name="Picture 5">
            <a:extLst>
              <a:ext uri="{FF2B5EF4-FFF2-40B4-BE49-F238E27FC236}">
                <a16:creationId xmlns:a16="http://schemas.microsoft.com/office/drawing/2014/main" id="{0DC765C1-AD4D-1549-914F-3037AD1CF7FB}"/>
              </a:ext>
            </a:extLst>
          </p:cNvPr>
          <p:cNvPicPr>
            <a:picLocks noChangeAspect="1"/>
          </p:cNvPicPr>
          <p:nvPr/>
        </p:nvPicPr>
        <p:blipFill rotWithShape="1">
          <a:blip r:embed="rId2"/>
          <a:srcRect r="14363"/>
          <a:stretch/>
        </p:blipFill>
        <p:spPr>
          <a:xfrm rot="16200000">
            <a:off x="3748801" y="1647486"/>
            <a:ext cx="3926900" cy="6112481"/>
          </a:xfrm>
          <a:prstGeom prst="rect">
            <a:avLst/>
          </a:prstGeom>
        </p:spPr>
      </p:pic>
    </p:spTree>
    <p:extLst>
      <p:ext uri="{BB962C8B-B14F-4D97-AF65-F5344CB8AC3E}">
        <p14:creationId xmlns:p14="http://schemas.microsoft.com/office/powerpoint/2010/main" val="14086003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81ED-12D5-274D-B48A-DA26E7F1A62F}"/>
              </a:ext>
            </a:extLst>
          </p:cNvPr>
          <p:cNvSpPr>
            <a:spLocks noGrp="1"/>
          </p:cNvSpPr>
          <p:nvPr>
            <p:ph type="title"/>
          </p:nvPr>
        </p:nvSpPr>
        <p:spPr/>
        <p:txBody>
          <a:bodyPr/>
          <a:lstStyle/>
          <a:p>
            <a:r>
              <a:rPr lang="en-US"/>
              <a:t>Berikut coding untuk membuat display</a:t>
            </a:r>
          </a:p>
        </p:txBody>
      </p:sp>
      <p:sp>
        <p:nvSpPr>
          <p:cNvPr id="3" name="Content Placeholder 2">
            <a:extLst>
              <a:ext uri="{FF2B5EF4-FFF2-40B4-BE49-F238E27FC236}">
                <a16:creationId xmlns:a16="http://schemas.microsoft.com/office/drawing/2014/main" id="{DE5B458A-FC46-834F-AA87-3F1E778E9AAC}"/>
              </a:ext>
            </a:extLst>
          </p:cNvPr>
          <p:cNvSpPr>
            <a:spLocks noGrp="1"/>
          </p:cNvSpPr>
          <p:nvPr>
            <p:ph idx="1"/>
          </p:nvPr>
        </p:nvSpPr>
        <p:spPr/>
        <p:txBody>
          <a:bodyPr>
            <a:normAutofit fontScale="77500" lnSpcReduction="20000"/>
          </a:bodyPr>
          <a:lstStyle/>
          <a:p>
            <a:pPr marL="0" indent="0">
              <a:buNone/>
            </a:pPr>
            <a:r>
              <a:rPr lang="en-US"/>
              <a:t>Yaitu menambahkan</a:t>
            </a:r>
            <a:r>
              <a:rPr lang="en-US">
                <a:solidFill>
                  <a:schemeClr val="accent4"/>
                </a:solidFill>
              </a:rPr>
              <a:t> </a:t>
            </a:r>
            <a:r>
              <a:rPr lang="en-US">
                <a:solidFill>
                  <a:schemeClr val="bg1"/>
                </a:solidFill>
              </a:rPr>
              <a:t>&lt;div id="display"&gt;&lt;/div&gt;</a:t>
            </a:r>
            <a:r>
              <a:rPr lang="en-US"/>
              <a:t> dibawah div class sebelumnya maka jadi seperti ini</a:t>
            </a:r>
          </a:p>
          <a:p>
            <a:pPr marL="0" indent="0">
              <a:buNone/>
            </a:pPr>
            <a:r>
              <a:rPr lang="en-US"/>
              <a:t>&lt;body&gt;
	&lt;div class=“picker”&gt;
		Red &lt;input type=“range” min=“0” max=“255” step=“1” id=“red”&gt;
		Green &lt;input type=“range” min=“0” max=“255” step=“1” id=“green”&gt;
		Blue &lt;input type=“range” min=“0” max=“255” step=“1” id=“blue”&gt;
	&lt;/div&gt;</a:t>
            </a:r>
          </a:p>
          <a:p>
            <a:pPr marL="0" indent="0">
              <a:buNone/>
            </a:pPr>
            <a:r>
              <a:rPr lang="en-US"/>
              <a:t>             </a:t>
            </a:r>
            <a:r>
              <a:rPr lang="en-US">
                <a:solidFill>
                  <a:schemeClr val="bg1"/>
                </a:solidFill>
              </a:rPr>
              <a:t>&lt;div id=“display”&gt;&lt;/div&gt;</a:t>
            </a:r>
            <a:r>
              <a:rPr lang="en-US"/>
              <a:t>
&lt;/body&gt;</a:t>
            </a:r>
          </a:p>
        </p:txBody>
      </p:sp>
    </p:spTree>
    <p:extLst>
      <p:ext uri="{BB962C8B-B14F-4D97-AF65-F5344CB8AC3E}">
        <p14:creationId xmlns:p14="http://schemas.microsoft.com/office/powerpoint/2010/main" val="5843068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CBF4C-A30D-6D43-9A2B-5501B8EEEB93}"/>
              </a:ext>
            </a:extLst>
          </p:cNvPr>
          <p:cNvSpPr>
            <a:spLocks noGrp="1"/>
          </p:cNvSpPr>
          <p:nvPr>
            <p:ph type="title"/>
          </p:nvPr>
        </p:nvSpPr>
        <p:spPr/>
        <p:txBody>
          <a:bodyPr/>
          <a:lstStyle/>
          <a:p>
            <a:r>
              <a:rPr lang="en-US"/>
              <a:t>Berikut coding CSS untuk agar display terlihat di bawah slider berwarna merah</a:t>
            </a:r>
          </a:p>
        </p:txBody>
      </p:sp>
      <p:sp>
        <p:nvSpPr>
          <p:cNvPr id="3" name="Content Placeholder 2">
            <a:extLst>
              <a:ext uri="{FF2B5EF4-FFF2-40B4-BE49-F238E27FC236}">
                <a16:creationId xmlns:a16="http://schemas.microsoft.com/office/drawing/2014/main" id="{9B6523C8-E82C-8140-B739-8086683C91E7}"/>
              </a:ext>
            </a:extLst>
          </p:cNvPr>
          <p:cNvSpPr>
            <a:spLocks noGrp="1"/>
          </p:cNvSpPr>
          <p:nvPr>
            <p:ph idx="1"/>
          </p:nvPr>
        </p:nvSpPr>
        <p:spPr/>
        <p:txBody>
          <a:bodyPr>
            <a:normAutofit lnSpcReduction="10000"/>
          </a:bodyPr>
          <a:lstStyle/>
          <a:p>
            <a:pPr marL="0" indent="0">
              <a:buNone/>
            </a:pPr>
            <a:r>
              <a:rPr lang="en-US"/>
              <a:t>#display{
			width: 100%;
			height: 100px;
			background: red;
			transition: background 100ms;
			margin-top: 30px;
			border: 1px solid #000
		}</a:t>
            </a:r>
          </a:p>
        </p:txBody>
      </p:sp>
    </p:spTree>
    <p:extLst>
      <p:ext uri="{BB962C8B-B14F-4D97-AF65-F5344CB8AC3E}">
        <p14:creationId xmlns:p14="http://schemas.microsoft.com/office/powerpoint/2010/main" val="37001796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F0A4-F57D-B64E-BB76-205127C24AF7}"/>
              </a:ext>
            </a:extLst>
          </p:cNvPr>
          <p:cNvSpPr>
            <a:spLocks noGrp="1"/>
          </p:cNvSpPr>
          <p:nvPr>
            <p:ph type="title"/>
          </p:nvPr>
        </p:nvSpPr>
        <p:spPr/>
        <p:txBody>
          <a:bodyPr/>
          <a:lstStyle/>
          <a:p>
            <a:r>
              <a:rPr lang="en-US"/>
              <a:t>Kita akan menambahkan CSS agar slider tersusun menjadi vertikal</a:t>
            </a:r>
          </a:p>
        </p:txBody>
      </p:sp>
      <p:sp>
        <p:nvSpPr>
          <p:cNvPr id="3" name="Content Placeholder 2">
            <a:extLst>
              <a:ext uri="{FF2B5EF4-FFF2-40B4-BE49-F238E27FC236}">
                <a16:creationId xmlns:a16="http://schemas.microsoft.com/office/drawing/2014/main" id="{844C367E-85B4-2842-B8C0-CFB75E556060}"/>
              </a:ext>
            </a:extLst>
          </p:cNvPr>
          <p:cNvSpPr>
            <a:spLocks noGrp="1"/>
          </p:cNvSpPr>
          <p:nvPr>
            <p:ph idx="1"/>
          </p:nvPr>
        </p:nvSpPr>
        <p:spPr/>
        <p:txBody>
          <a:bodyPr/>
          <a:lstStyle/>
          <a:p>
            <a:pPr marL="0" indent="0">
              <a:buNone/>
            </a:pPr>
            <a:r>
              <a:rPr lang="en-US"/>
              <a:t>Input{
			display: block;
			width: 100%;
		}</a:t>
            </a:r>
          </a:p>
          <a:p>
            <a:pPr marL="0" indent="0">
              <a:buNone/>
            </a:pPr>
            <a:r>
              <a:rPr lang="en-US"/>
              <a:t>Dan hasilnya menjadi seperti ini : </a:t>
            </a:r>
          </a:p>
        </p:txBody>
      </p:sp>
      <p:pic>
        <p:nvPicPr>
          <p:cNvPr id="4" name="Picture 4">
            <a:extLst>
              <a:ext uri="{FF2B5EF4-FFF2-40B4-BE49-F238E27FC236}">
                <a16:creationId xmlns:a16="http://schemas.microsoft.com/office/drawing/2014/main" id="{A60293E6-9939-D342-8A20-4FA8E7C2175F}"/>
              </a:ext>
            </a:extLst>
          </p:cNvPr>
          <p:cNvPicPr>
            <a:picLocks noChangeAspect="1"/>
          </p:cNvPicPr>
          <p:nvPr/>
        </p:nvPicPr>
        <p:blipFill>
          <a:blip r:embed="rId2"/>
          <a:stretch>
            <a:fillRect/>
          </a:stretch>
        </p:blipFill>
        <p:spPr>
          <a:xfrm rot="16200000">
            <a:off x="4388932" y="2175224"/>
            <a:ext cx="2228667" cy="7014819"/>
          </a:xfrm>
          <a:prstGeom prst="rect">
            <a:avLst/>
          </a:prstGeom>
        </p:spPr>
      </p:pic>
    </p:spTree>
    <p:extLst>
      <p:ext uri="{BB962C8B-B14F-4D97-AF65-F5344CB8AC3E}">
        <p14:creationId xmlns:p14="http://schemas.microsoft.com/office/powerpoint/2010/main" val="29579339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TM04033917[[fn=Berlin]]_novariants" id="{309C13C0-3BE0-4E8F-8916-1D5516B3B5DD}" vid="{18E1BE87-7240-45DF-8788-3CAEB7F17AB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Berlin</vt:lpstr>
      <vt:lpstr>Cara membuat RGB slider dengan HTML CSS dan JS</vt:lpstr>
      <vt:lpstr>Tahap Pertama </vt:lpstr>
      <vt:lpstr>Bagaimana caranya?</vt:lpstr>
      <vt:lpstr>Berikut coding untuk membuat tampilan slidernya</vt:lpstr>
      <vt:lpstr>Berikut coding CSS agar tampilannya menjadi ketengah</vt:lpstr>
      <vt:lpstr>Selanjutnya, kita akan menambahkan div id untuk displaynya</vt:lpstr>
      <vt:lpstr>Berikut coding untuk membuat display</vt:lpstr>
      <vt:lpstr>Berikut coding CSS untuk agar display terlihat di bawah slider berwarna merah</vt:lpstr>
      <vt:lpstr>Kita akan menambahkan CSS agar slider tersusun menjadi vertikal</vt:lpstr>
      <vt:lpstr>Selanjutnya kita masuk pada bagian JavaScript, agar rgb slider dapat berfungsi</vt:lpstr>
      <vt:lpstr>Dan lihat hasilnya rgb dapat berfungsi dengan baik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Cara membuat RGB slider dengan HTML CSS dan JS</dc:title>
  <dc:creator>Satria Nugraha</dc:creator>
  <cp:lastModifiedBy>Satria Nugraha</cp:lastModifiedBy>
  <cp:revision>3</cp:revision>
  <dcterms:created xsi:type="dcterms:W3CDTF">2020-09-26T07:24:18Z</dcterms:created>
  <dcterms:modified xsi:type="dcterms:W3CDTF">2020-09-26T09:55:55Z</dcterms:modified>
</cp:coreProperties>
</file>